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9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0DDFC-E8D2-4E81-A049-0819E1E08637}" type="datetimeFigureOut">
              <a:rPr lang="en-US" smtClean="0"/>
              <a:t>9/7/19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4E19B-22DB-43E3-A32B-AB96AAA4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0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3B93DF2E-A032-4D34-B0F5-7CBA58EC24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EB8502A2-2A79-4695-9256-103666D1DB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7B860-517C-4EED-B806-642BDD5DF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243AAF-0F61-4849-84C5-CDC89452B669}" type="slidenum">
              <a:rPr lang="en-IN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6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64F5-FAE5-4D7F-938D-9EB480986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47EEB-9A6C-464B-A2EC-B1AE1D382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3AF46-90F9-49D4-8D83-BE67C5BD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8CA7C-ADCC-45F6-9250-0B6A97DB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F7A15-5346-41BC-B220-2C60B48E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31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1D83-C496-4978-9C8E-1BDCCADE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CCCAC-2821-4034-B272-CEF547C2A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218E2-92EF-4FA3-9D89-DB53BCB9A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333D8-3A48-4EE1-A627-00E1EE9A1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4256A-0732-43D7-9ABB-F50B22D3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2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0DC43A-7228-4325-82F9-5B6863903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ED31A-BA63-4D62-8890-080808B23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9D9B2-0E6F-4DD5-AD66-D193EBA7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35C84-6C41-4482-BA1E-7560BAE54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247D8-19CD-455F-BA5B-0887B89A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1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70D4-30AE-43EF-99A7-A552CF80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45E3-8FE1-445D-90FC-306C119D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0E3C8-3C8C-4AAC-9B3D-8BBAF047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45B79-8086-466C-9DD8-B2D74336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ECC7-61E8-45C6-A59D-672C5FB3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87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2B54-0E35-4CC6-AE66-EFE0B54B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693F3-C571-4BEF-9B9C-8CF0EFADA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7AF42-90DD-47B8-88FF-B83E8BF37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C0171-C7A4-4A91-9CF9-140AF4DB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18F8A-4C66-430B-901B-874F5AE9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F1F9-26DF-426B-8CFD-3A6D8C08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C649-D024-4C25-80E8-03FFC4049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71108-E765-41BE-A2D2-FC33FB831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1851F-3803-4A94-A809-FFEFE588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DB533-ADD2-49D1-8348-6C3306C6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ED0C0-5ADF-4F4A-B182-B1C39EBA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81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14BB-2B48-41A5-A3DB-C8CADBF9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EE17D-BD8E-43FB-854A-3279C2ABB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678A9-98F3-4F2C-A81F-46B717532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2210-27C9-43E5-AEF1-2FC0740687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F6011-815C-4E89-8BD1-34235793A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48BEF-EDBF-4048-AE78-8B131190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6AAA7F-F4BB-495E-B831-B80016B4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A69CF-D1B4-4D18-A913-110C5660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8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7757-996F-465C-9865-7BE0B410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C481E-6789-497B-B724-75E7C523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E4FD4-8833-446C-A944-30BAED82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9C939-356F-454F-A0C4-162EE84F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7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4A6D6-DD7A-4A3E-930A-E75F5C4E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83DC2-3AC8-448C-B029-447343D4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244A2-70EF-465E-A139-B21F810F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B4F3-8530-410C-8F8F-D811FA17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41CD1-E175-4940-AAA2-B9D8323A5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A9330-4C37-4829-96F4-0CE115700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818E3-E9D4-4909-9B8B-A66EFF31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70FC4-8407-4C99-9B1B-F2A69F83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B28D7-3D37-425D-93E2-73C569E8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0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010A-BAAB-4FA3-A053-2247756DF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33DC37-4C3E-4251-B79A-831406893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3C777-BE62-413C-A297-AC47AB019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D3E05-A36A-47E1-9BDE-34149CA9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AE756-6230-46B6-BE7C-659ECD5E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9FDC2-9DA5-49E6-AD3F-D371A853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2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D31C91-F864-44C4-9CBD-54BAC19E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707A1-4D9E-4791-8ACD-ABEAEE462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E0F1-F204-4829-8688-C5AA89798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C67EB-09C9-4266-AF8A-D9A197C0A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85FBE-DD04-43A6-9097-854AB976F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C6233F6-93D8-40AF-A3B8-07E155EAA924}"/>
              </a:ext>
            </a:extLst>
          </p:cNvPr>
          <p:cNvSpPr/>
          <p:nvPr/>
        </p:nvSpPr>
        <p:spPr>
          <a:xfrm>
            <a:off x="147638" y="157163"/>
            <a:ext cx="11896725" cy="6543675"/>
          </a:xfrm>
          <a:prstGeom prst="rect">
            <a:avLst/>
          </a:prstGeom>
          <a:noFill/>
          <a:ln w="38100" cmpd="sng">
            <a:solidFill>
              <a:srgbClr val="E05B3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75EDEC-BF32-42D1-8F80-C220A5591DF1}"/>
              </a:ext>
            </a:extLst>
          </p:cNvPr>
          <p:cNvSpPr/>
          <p:nvPr/>
        </p:nvSpPr>
        <p:spPr>
          <a:xfrm>
            <a:off x="195263" y="201613"/>
            <a:ext cx="11801475" cy="6454775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800" dirty="0"/>
          </a:p>
        </p:txBody>
      </p:sp>
      <p:grpSp>
        <p:nvGrpSpPr>
          <p:cNvPr id="18436" name="Group 47">
            <a:extLst>
              <a:ext uri="{FF2B5EF4-FFF2-40B4-BE49-F238E27FC236}">
                <a16:creationId xmlns:a16="http://schemas.microsoft.com/office/drawing/2014/main" id="{BED179EE-3109-416F-8DDA-119FCFAC3331}"/>
              </a:ext>
            </a:extLst>
          </p:cNvPr>
          <p:cNvGrpSpPr>
            <a:grpSpLocks/>
          </p:cNvGrpSpPr>
          <p:nvPr/>
        </p:nvGrpSpPr>
        <p:grpSpPr bwMode="auto">
          <a:xfrm>
            <a:off x="4319588" y="3536950"/>
            <a:ext cx="7048500" cy="1847850"/>
            <a:chOff x="4317649" y="2936042"/>
            <a:chExt cx="7046683" cy="2448101"/>
          </a:xfrm>
        </p:grpSpPr>
        <p:grpSp>
          <p:nvGrpSpPr>
            <p:cNvPr id="3" name="Group 10">
              <a:extLst>
                <a:ext uri="{FF2B5EF4-FFF2-40B4-BE49-F238E27FC236}">
                  <a16:creationId xmlns:a16="http://schemas.microsoft.com/office/drawing/2014/main" id="{30FFF49D-774F-4515-97D6-9B5C1E7ECBD2}"/>
                </a:ext>
              </a:extLst>
            </p:cNvPr>
            <p:cNvGrpSpPr/>
            <p:nvPr/>
          </p:nvGrpSpPr>
          <p:grpSpPr>
            <a:xfrm>
              <a:off x="4609298" y="4843573"/>
              <a:ext cx="6425293" cy="540570"/>
              <a:chOff x="1524000" y="5003800"/>
              <a:chExt cx="9448800" cy="1320800"/>
            </a:xfrm>
            <a:solidFill>
              <a:srgbClr val="2B5A6E"/>
            </a:solidFill>
          </p:grpSpPr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823A2A61-8511-4335-BA90-BF5E833A3E76}"/>
                  </a:ext>
                </a:extLst>
              </p:cNvPr>
              <p:cNvSpPr/>
              <p:nvPr/>
            </p:nvSpPr>
            <p:spPr>
              <a:xfrm>
                <a:off x="1524000" y="5003800"/>
                <a:ext cx="1320800" cy="1320800"/>
              </a:xfrm>
              <a:prstGeom prst="chevron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6F14E2F0-D2A9-441B-9921-CCBAD840DDCC}"/>
                  </a:ext>
                </a:extLst>
              </p:cNvPr>
              <p:cNvSpPr/>
              <p:nvPr/>
            </p:nvSpPr>
            <p:spPr>
              <a:xfrm>
                <a:off x="2692400" y="5003800"/>
                <a:ext cx="1320800" cy="1320800"/>
              </a:xfrm>
              <a:prstGeom prst="chevron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08B40EF9-856D-4317-BC7A-F390DE38D89D}"/>
                  </a:ext>
                </a:extLst>
              </p:cNvPr>
              <p:cNvSpPr/>
              <p:nvPr/>
            </p:nvSpPr>
            <p:spPr>
              <a:xfrm>
                <a:off x="3860800" y="5003800"/>
                <a:ext cx="1320800" cy="1320800"/>
              </a:xfrm>
              <a:prstGeom prst="chevron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666FF045-A89E-4E4D-9F7E-A9ED4550C4F0}"/>
                  </a:ext>
                </a:extLst>
              </p:cNvPr>
              <p:cNvSpPr/>
              <p:nvPr/>
            </p:nvSpPr>
            <p:spPr>
              <a:xfrm>
                <a:off x="5029200" y="5003800"/>
                <a:ext cx="1320800" cy="1320800"/>
              </a:xfrm>
              <a:prstGeom prst="chevron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A3FA95BF-FD73-484A-86F6-099A198594B8}"/>
                  </a:ext>
                </a:extLst>
              </p:cNvPr>
              <p:cNvSpPr/>
              <p:nvPr/>
            </p:nvSpPr>
            <p:spPr>
              <a:xfrm>
                <a:off x="6146800" y="5003800"/>
                <a:ext cx="1320800" cy="1320800"/>
              </a:xfrm>
              <a:prstGeom prst="chevron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EBDF7BEC-0A2F-4772-A91E-A152AAD4EE8A}"/>
                  </a:ext>
                </a:extLst>
              </p:cNvPr>
              <p:cNvSpPr/>
              <p:nvPr/>
            </p:nvSpPr>
            <p:spPr>
              <a:xfrm>
                <a:off x="7315200" y="5003800"/>
                <a:ext cx="1320800" cy="1320800"/>
              </a:xfrm>
              <a:prstGeom prst="chevron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273B562C-E624-43F0-AE12-FE2CE6F14272}"/>
                  </a:ext>
                </a:extLst>
              </p:cNvPr>
              <p:cNvSpPr/>
              <p:nvPr/>
            </p:nvSpPr>
            <p:spPr>
              <a:xfrm>
                <a:off x="8483600" y="5003800"/>
                <a:ext cx="1320800" cy="1320800"/>
              </a:xfrm>
              <a:prstGeom prst="chevron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Chevron 19">
                <a:extLst>
                  <a:ext uri="{FF2B5EF4-FFF2-40B4-BE49-F238E27FC236}">
                    <a16:creationId xmlns:a16="http://schemas.microsoft.com/office/drawing/2014/main" id="{8BC4C0B6-70AF-439A-94DE-564C8CC0ED93}"/>
                  </a:ext>
                </a:extLst>
              </p:cNvPr>
              <p:cNvSpPr/>
              <p:nvPr/>
            </p:nvSpPr>
            <p:spPr>
              <a:xfrm>
                <a:off x="9652000" y="5003800"/>
                <a:ext cx="1320800" cy="1320800"/>
              </a:xfrm>
              <a:prstGeom prst="chevron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8203" name="TextBox 20">
              <a:extLst>
                <a:ext uri="{FF2B5EF4-FFF2-40B4-BE49-F238E27FC236}">
                  <a16:creationId xmlns:a16="http://schemas.microsoft.com/office/drawing/2014/main" id="{07653CE4-ADBA-46AD-B200-C78757D17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7649" y="2936042"/>
              <a:ext cx="7046683" cy="801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latin typeface="Courier" charset="0"/>
                  <a:cs typeface="Arial" charset="0"/>
                </a:rPr>
                <a:t>Google Analytics</a:t>
              </a:r>
            </a:p>
          </p:txBody>
        </p:sp>
      </p:grpSp>
      <p:grpSp>
        <p:nvGrpSpPr>
          <p:cNvPr id="18437" name="Group 48">
            <a:extLst>
              <a:ext uri="{FF2B5EF4-FFF2-40B4-BE49-F238E27FC236}">
                <a16:creationId xmlns:a16="http://schemas.microsoft.com/office/drawing/2014/main" id="{9F7C3252-5E5F-4D33-B7C4-5BB514BBFF31}"/>
              </a:ext>
            </a:extLst>
          </p:cNvPr>
          <p:cNvGrpSpPr>
            <a:grpSpLocks/>
          </p:cNvGrpSpPr>
          <p:nvPr/>
        </p:nvGrpSpPr>
        <p:grpSpPr bwMode="auto">
          <a:xfrm>
            <a:off x="1120775" y="2762250"/>
            <a:ext cx="3163888" cy="3163888"/>
            <a:chOff x="1120026" y="2813227"/>
            <a:chExt cx="3163759" cy="3163759"/>
          </a:xfrm>
        </p:grpSpPr>
        <p:grpSp>
          <p:nvGrpSpPr>
            <p:cNvPr id="18438" name="Group 33">
              <a:extLst>
                <a:ext uri="{FF2B5EF4-FFF2-40B4-BE49-F238E27FC236}">
                  <a16:creationId xmlns:a16="http://schemas.microsoft.com/office/drawing/2014/main" id="{892DBCF2-C4B9-44D3-A73E-9B503DB747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026" y="2813227"/>
              <a:ext cx="3163759" cy="3163759"/>
              <a:chOff x="4512533" y="1847121"/>
              <a:chExt cx="3163759" cy="3163759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38C1585-0B52-44E2-81B9-5E1A38EA9F05}"/>
                  </a:ext>
                </a:extLst>
              </p:cNvPr>
              <p:cNvSpPr/>
              <p:nvPr/>
            </p:nvSpPr>
            <p:spPr bwMode="auto">
              <a:xfrm>
                <a:off x="4512533" y="1847121"/>
                <a:ext cx="3163759" cy="3163759"/>
              </a:xfrm>
              <a:prstGeom prst="ellipse">
                <a:avLst/>
              </a:prstGeom>
              <a:solidFill>
                <a:srgbClr val="E05B3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F9715C4-F78D-4711-84EB-55BF91721B66}"/>
                  </a:ext>
                </a:extLst>
              </p:cNvPr>
              <p:cNvSpPr/>
              <p:nvPr/>
            </p:nvSpPr>
            <p:spPr bwMode="auto">
              <a:xfrm>
                <a:off x="4680801" y="2015389"/>
                <a:ext cx="2827223" cy="2827223"/>
              </a:xfrm>
              <a:prstGeom prst="ellipse">
                <a:avLst/>
              </a:prstGeom>
              <a:noFill/>
              <a:ln w="38100" cmpd="sng">
                <a:solidFill>
                  <a:srgbClr val="FFFF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18439" name="TextBox 32">
              <a:extLst>
                <a:ext uri="{FF2B5EF4-FFF2-40B4-BE49-F238E27FC236}">
                  <a16:creationId xmlns:a16="http://schemas.microsoft.com/office/drawing/2014/main" id="{B42C5972-7060-4CA4-BF35-F0A35239E8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261" y="3000522"/>
              <a:ext cx="2670665" cy="2785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7500" b="1">
                <a:solidFill>
                  <a:srgbClr val="FFFFFF"/>
                </a:solidFill>
                <a:latin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779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84A0-8E35-4E89-9B8F-CDE6FDC4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C1EA-D137-4D97-A822-61DCF29B7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69BE7-1F55-4ADF-AC7B-259D8C20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842"/>
            <a:ext cx="12192000" cy="61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EACF-7B3C-4E3F-86EE-1906CF9C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52E2-ADBE-475B-A2B1-2C6CEAAF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ABB1A-FD56-4490-BE5E-84F09715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2" y="0"/>
            <a:ext cx="11584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0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328A-F124-489F-B0B8-90EFB2CB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48A3A-6BB5-414F-BFB6-C573531FB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ABE2C-6543-4FE3-BCD7-C06FD466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9" y="0"/>
            <a:ext cx="11951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2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D0AA-087E-4B3E-98C8-B28C55E6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8E88B-FF89-4211-8AAF-031D0606F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ADB32-CBF7-4562-8DFA-ABC72E1D4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16" y="0"/>
            <a:ext cx="11714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89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9D66-F63E-4B76-9E8E-18986FD9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8FC24-047D-4CFA-ADB6-E7E7518AF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E4EB6-72E0-4C4A-A70B-CAA98247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673"/>
            <a:ext cx="12192000" cy="64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2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D749-1AFD-464D-9609-39E70F70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633C1-A7E3-45BF-9878-83A165B1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CD554-6317-46B6-B1A0-E3D5A92A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26"/>
            <a:ext cx="12192000" cy="64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6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DC22-E99B-44A7-A73C-18529CD4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32F8-9F99-4188-B3ED-926A69031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51DB8-BFED-4221-ADCD-03C6679B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839"/>
            <a:ext cx="12192000" cy="6536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236D1-A05F-47D3-8B15-57425778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349"/>
            <a:ext cx="12192000" cy="555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47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0DB0-2A9C-4D22-856F-D47F0A91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18AC5-9EF3-4065-85ED-E7BCFEBD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E423C-B44F-479D-B9B0-BC03F59E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18"/>
            <a:ext cx="12192000" cy="64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53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C654-E4FF-4BF2-9079-48089B2C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B8166-0F12-4581-840E-92194193D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466" y="0"/>
            <a:ext cx="8581533" cy="6617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0AEB2-A616-4C71-82E8-038D2A06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" y="0"/>
            <a:ext cx="3549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4711-880C-4109-A5F1-7BAF13B7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12BE0-50D0-4CCA-8228-9614FC395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996F9-44B1-44C9-8FA6-104852A3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5" y="0"/>
            <a:ext cx="11708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1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C77-DC48-4C45-A0C3-FBDBD50A9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0E47-6B43-4207-9191-92302F70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F7061-FC21-4CBD-A89D-C402BA73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976"/>
            <a:ext cx="12192000" cy="59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91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8DA7-2C92-4E42-A0A0-14DF022A4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15911-B28B-4AB1-AC22-CDA4E331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F11FA-DAC4-4BF7-A002-36F050D4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056"/>
            <a:ext cx="12192000" cy="576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8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69E0-D084-44FF-A7FE-467D0D65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E336-C8DA-42F3-B9FE-C8DEDAF53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F783D-AE4A-416C-AEC6-AA8E1D62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50"/>
            <a:ext cx="12192000" cy="46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8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01E3-2A1C-4CCF-A551-0FF2EE1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2FD1C-9846-47E4-8261-52766373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ECF82-423A-4B2A-A321-9BD3156A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974"/>
            <a:ext cx="12192000" cy="415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0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768E-CE1D-4887-97A9-2DC35EF4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B5114-B93E-4946-B0E7-8863C22E4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6578E-AFA7-4BBA-9BC6-0D7F645B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008"/>
            <a:ext cx="12192000" cy="57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55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66DA-9F99-464E-AB70-D57BF120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053C-61E5-496C-B94A-384FD1CF2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495E7-0001-46E2-87A7-334344CB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3" y="0"/>
            <a:ext cx="11815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7C79-3F2F-4DA9-AB51-81605E39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D17D3-6EF8-43E4-8977-9097B03A4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475AD-61D1-4855-9CE1-FCEF2BA7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940"/>
            <a:ext cx="12192000" cy="56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5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E737-339D-48BB-BEA2-18540409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7EE63-7A4C-4A28-ADA0-EC44D900C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596D5-61C4-47DC-BB91-0C501281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6" y="0"/>
            <a:ext cx="11686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8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271B-6438-4C4C-8999-FE872774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1E94-05A9-464F-8F20-2FAE1DC9A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FFD19-4E05-4782-94AF-960C47C98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649"/>
            <a:ext cx="12192000" cy="53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2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E7A2-D05D-4CDB-A247-2CAAB67E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77AE5-C3F0-4095-852F-A360A90A2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0A70A-EF79-4E30-97A8-82300EC0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31"/>
            <a:ext cx="12192000" cy="67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35AF-9E73-473A-A60D-10DAA780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B8460-BF72-4DEB-9127-3856A4D38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CE9F7-0A99-4030-97F4-A1D31BA5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01" y="0"/>
            <a:ext cx="1147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9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039D-7587-435F-9AD0-86FBFF41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9936-888C-4F6E-8FE4-FE50CF02F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0A35F-5121-4958-A4F8-09D9A5EC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2" y="0"/>
            <a:ext cx="11627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17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</Words>
  <Application>Microsoft Macintosh PowerPoint</Application>
  <PresentationFormat>Widescreen</PresentationFormat>
  <Paragraphs>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 Analytics</dc:title>
  <dc:creator>Priyanka Shrivastava</dc:creator>
  <cp:lastModifiedBy>Xuxia Zhuang</cp:lastModifiedBy>
  <cp:revision>12</cp:revision>
  <dcterms:created xsi:type="dcterms:W3CDTF">2019-09-04T17:12:35Z</dcterms:created>
  <dcterms:modified xsi:type="dcterms:W3CDTF">2019-09-08T04:46:12Z</dcterms:modified>
</cp:coreProperties>
</file>